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8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620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39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844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15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06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298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4376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513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36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77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911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B3C1B-8D84-42D4-BD39-4BBE2D897F3D}" type="datetimeFigureOut">
              <a:rPr lang="de-DE" smtClean="0"/>
              <a:t>30.10.2015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27AB-4B3B-44BC-BC39-E2F8D3F5FC9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141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4531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ürfel 4"/>
          <p:cNvSpPr/>
          <p:nvPr/>
        </p:nvSpPr>
        <p:spPr>
          <a:xfrm>
            <a:off x="734518" y="11542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6" name="Flussdiagramm: Magnetplattenspeicher 5"/>
          <p:cNvSpPr/>
          <p:nvPr/>
        </p:nvSpPr>
        <p:spPr>
          <a:xfrm>
            <a:off x="3043003" y="9968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lussdiagramm: Magnetplattenspeicher 6"/>
          <p:cNvSpPr/>
          <p:nvPr/>
        </p:nvSpPr>
        <p:spPr>
          <a:xfrm>
            <a:off x="1096780" y="9968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Würfel 7"/>
          <p:cNvSpPr/>
          <p:nvPr/>
        </p:nvSpPr>
        <p:spPr>
          <a:xfrm>
            <a:off x="734518" y="403485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9" name="Flussdiagramm: Magnetplattenspeicher 8"/>
          <p:cNvSpPr/>
          <p:nvPr/>
        </p:nvSpPr>
        <p:spPr>
          <a:xfrm>
            <a:off x="3043003" y="387745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Magnetplattenspeicher 9"/>
          <p:cNvSpPr/>
          <p:nvPr/>
        </p:nvSpPr>
        <p:spPr>
          <a:xfrm>
            <a:off x="1096780" y="387745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>
            <a:endCxn id="7" idx="1"/>
          </p:cNvCxnSpPr>
          <p:nvPr/>
        </p:nvCxnSpPr>
        <p:spPr>
          <a:xfrm flipH="1">
            <a:off x="1194216" y="157397"/>
            <a:ext cx="198620" cy="83944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Gerader Verbinder 15"/>
          <p:cNvCxnSpPr>
            <a:stCxn id="6" idx="0"/>
            <a:endCxn id="10" idx="0"/>
          </p:cNvCxnSpPr>
          <p:nvPr/>
        </p:nvCxnSpPr>
        <p:spPr>
          <a:xfrm flipH="1">
            <a:off x="1194216" y="1101777"/>
            <a:ext cx="1946223" cy="2880610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Gerader Verbinder 18"/>
          <p:cNvCxnSpPr>
            <a:stCxn id="9" idx="2"/>
          </p:cNvCxnSpPr>
          <p:nvPr/>
        </p:nvCxnSpPr>
        <p:spPr>
          <a:xfrm flipV="1">
            <a:off x="3043003" y="104931"/>
            <a:ext cx="494676" cy="392992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Würfel 23"/>
          <p:cNvSpPr/>
          <p:nvPr/>
        </p:nvSpPr>
        <p:spPr>
          <a:xfrm>
            <a:off x="8591862" y="25283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25" name="Flussdiagramm: Magnetplattenspeicher 24"/>
          <p:cNvSpPr/>
          <p:nvPr/>
        </p:nvSpPr>
        <p:spPr>
          <a:xfrm>
            <a:off x="10900347" y="23709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lussdiagramm: Magnetplattenspeicher 25"/>
          <p:cNvSpPr/>
          <p:nvPr/>
        </p:nvSpPr>
        <p:spPr>
          <a:xfrm>
            <a:off x="8954124" y="23709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1392836" y="104931"/>
            <a:ext cx="224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Systemspannung 24V</a:t>
            </a:r>
            <a:endParaRPr lang="de-DE" dirty="0"/>
          </a:p>
        </p:txBody>
      </p:sp>
      <p:cxnSp>
        <p:nvCxnSpPr>
          <p:cNvPr id="29" name="Gewinkelte Verbindung 28"/>
          <p:cNvCxnSpPr>
            <a:stCxn id="10" idx="3"/>
            <a:endCxn id="26" idx="3"/>
          </p:cNvCxnSpPr>
          <p:nvPr/>
        </p:nvCxnSpPr>
        <p:spPr>
          <a:xfrm rot="5400000" flipH="1" flipV="1">
            <a:off x="4369633" y="-489677"/>
            <a:ext cx="1506510" cy="7857344"/>
          </a:xfrm>
          <a:prstGeom prst="bentConnector3">
            <a:avLst>
              <a:gd name="adj1" fmla="val -15174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Gewinkelte Verbindung 30"/>
          <p:cNvCxnSpPr>
            <a:stCxn id="9" idx="4"/>
            <a:endCxn id="25" idx="1"/>
          </p:cNvCxnSpPr>
          <p:nvPr/>
        </p:nvCxnSpPr>
        <p:spPr>
          <a:xfrm flipV="1">
            <a:off x="3237875" y="2370946"/>
            <a:ext cx="7759908" cy="1663907"/>
          </a:xfrm>
          <a:prstGeom prst="bentConnector4">
            <a:avLst>
              <a:gd name="adj1" fmla="val 49372"/>
              <a:gd name="adj2" fmla="val 113739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9051560" y="1179229"/>
            <a:ext cx="1156742" cy="116548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H="1">
            <a:off x="11019644" y="1154243"/>
            <a:ext cx="1017458" cy="119047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734518" y="5856158"/>
            <a:ext cx="3460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Voraussetzung bei diesem Schema: 2 x 12V Akkus im Spenderfahrzeug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753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ürfel 3"/>
          <p:cNvSpPr/>
          <p:nvPr/>
        </p:nvSpPr>
        <p:spPr>
          <a:xfrm>
            <a:off x="734518" y="11542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5" name="Flussdiagramm: Magnetplattenspeicher 4"/>
          <p:cNvSpPr/>
          <p:nvPr/>
        </p:nvSpPr>
        <p:spPr>
          <a:xfrm>
            <a:off x="3043003" y="9968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gnetplattenspeicher 5"/>
          <p:cNvSpPr/>
          <p:nvPr/>
        </p:nvSpPr>
        <p:spPr>
          <a:xfrm>
            <a:off x="1096780" y="9968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Würfel 6"/>
          <p:cNvSpPr/>
          <p:nvPr/>
        </p:nvSpPr>
        <p:spPr>
          <a:xfrm>
            <a:off x="734518" y="403485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8" name="Flussdiagramm: Magnetplattenspeicher 7"/>
          <p:cNvSpPr/>
          <p:nvPr/>
        </p:nvSpPr>
        <p:spPr>
          <a:xfrm>
            <a:off x="3043003" y="387745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lussdiagramm: Magnetplattenspeicher 8"/>
          <p:cNvSpPr/>
          <p:nvPr/>
        </p:nvSpPr>
        <p:spPr>
          <a:xfrm>
            <a:off x="1096780" y="387745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/>
          <p:cNvCxnSpPr>
            <a:endCxn id="6" idx="1"/>
          </p:cNvCxnSpPr>
          <p:nvPr/>
        </p:nvCxnSpPr>
        <p:spPr>
          <a:xfrm flipH="1">
            <a:off x="1194216" y="157397"/>
            <a:ext cx="198620" cy="839449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Gerader Verbinder 10"/>
          <p:cNvCxnSpPr>
            <a:stCxn id="5" idx="0"/>
            <a:endCxn id="9" idx="0"/>
          </p:cNvCxnSpPr>
          <p:nvPr/>
        </p:nvCxnSpPr>
        <p:spPr>
          <a:xfrm flipH="1">
            <a:off x="1194216" y="1101777"/>
            <a:ext cx="1946223" cy="288061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Gerader Verbinder 11"/>
          <p:cNvCxnSpPr>
            <a:stCxn id="8" idx="2"/>
          </p:cNvCxnSpPr>
          <p:nvPr/>
        </p:nvCxnSpPr>
        <p:spPr>
          <a:xfrm flipV="1">
            <a:off x="3043003" y="104931"/>
            <a:ext cx="494676" cy="3929922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Würfel 12"/>
          <p:cNvSpPr/>
          <p:nvPr/>
        </p:nvSpPr>
        <p:spPr>
          <a:xfrm>
            <a:off x="8591862" y="25283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endParaRPr lang="de-DE" dirty="0"/>
          </a:p>
        </p:txBody>
      </p:sp>
      <p:sp>
        <p:nvSpPr>
          <p:cNvPr id="14" name="Flussdiagramm: Magnetplattenspeicher 13"/>
          <p:cNvSpPr/>
          <p:nvPr/>
        </p:nvSpPr>
        <p:spPr>
          <a:xfrm>
            <a:off x="10900347" y="23709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lussdiagramm: Magnetplattenspeicher 14"/>
          <p:cNvSpPr/>
          <p:nvPr/>
        </p:nvSpPr>
        <p:spPr>
          <a:xfrm>
            <a:off x="8954124" y="23709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1392836" y="104931"/>
            <a:ext cx="2246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Systemspannung 24V</a:t>
            </a:r>
            <a:endParaRPr lang="de-DE" dirty="0"/>
          </a:p>
        </p:txBody>
      </p:sp>
      <p:cxnSp>
        <p:nvCxnSpPr>
          <p:cNvPr id="17" name="Gewinkelte Verbindung 16"/>
          <p:cNvCxnSpPr>
            <a:stCxn id="9" idx="3"/>
            <a:endCxn id="15" idx="3"/>
          </p:cNvCxnSpPr>
          <p:nvPr/>
        </p:nvCxnSpPr>
        <p:spPr>
          <a:xfrm rot="5400000" flipH="1" flipV="1">
            <a:off x="4369633" y="-489677"/>
            <a:ext cx="1506510" cy="7857344"/>
          </a:xfrm>
          <a:prstGeom prst="bentConnector3">
            <a:avLst>
              <a:gd name="adj1" fmla="val -15174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Gewinkelte Verbindung 17"/>
          <p:cNvCxnSpPr>
            <a:stCxn id="8" idx="4"/>
            <a:endCxn id="14" idx="1"/>
          </p:cNvCxnSpPr>
          <p:nvPr/>
        </p:nvCxnSpPr>
        <p:spPr>
          <a:xfrm flipV="1">
            <a:off x="3237875" y="2370946"/>
            <a:ext cx="7759908" cy="1663907"/>
          </a:xfrm>
          <a:prstGeom prst="bentConnector4">
            <a:avLst>
              <a:gd name="adj1" fmla="val 49372"/>
              <a:gd name="adj2" fmla="val 113739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 flipH="1">
            <a:off x="9051560" y="1179229"/>
            <a:ext cx="1156742" cy="116548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 flipH="1">
            <a:off x="11019644" y="1154243"/>
            <a:ext cx="1017458" cy="119047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734518" y="5856158"/>
            <a:ext cx="9803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Voraussetzung bei diesem Schema: 2 x 12V Akkus im Spenderfahrzeug</a:t>
            </a:r>
            <a:br>
              <a:rPr lang="de-DE" dirty="0" smtClean="0"/>
            </a:br>
            <a:r>
              <a:rPr lang="de-DE" dirty="0" smtClean="0"/>
              <a:t>Wichtig: die Verbindung zu Fahrzeugelektronik komplett trennen! Und die Batterien parallel an klemmen. </a:t>
            </a:r>
            <a:r>
              <a:rPr lang="de-DE" b="1" dirty="0" smtClean="0"/>
              <a:t>Dient ausschließlich dem Laden!! </a:t>
            </a:r>
            <a:r>
              <a:rPr lang="de-DE" dirty="0" smtClean="0"/>
              <a:t>Für den Fall, das man gestrandet ist.</a:t>
            </a:r>
            <a:endParaRPr lang="de-DE" b="1" dirty="0"/>
          </a:p>
        </p:txBody>
      </p:sp>
      <p:cxnSp>
        <p:nvCxnSpPr>
          <p:cNvPr id="23" name="Gerader Verbinder 22"/>
          <p:cNvCxnSpPr>
            <a:stCxn id="9" idx="0"/>
            <a:endCxn id="6" idx="0"/>
          </p:cNvCxnSpPr>
          <p:nvPr/>
        </p:nvCxnSpPr>
        <p:spPr>
          <a:xfrm flipV="1">
            <a:off x="1194216" y="1101777"/>
            <a:ext cx="0" cy="2880610"/>
          </a:xfrm>
          <a:prstGeom prst="line">
            <a:avLst/>
          </a:prstGeom>
          <a:ln w="381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Gerader Verbinder 24"/>
          <p:cNvCxnSpPr>
            <a:stCxn id="8" idx="0"/>
            <a:endCxn id="5" idx="0"/>
          </p:cNvCxnSpPr>
          <p:nvPr/>
        </p:nvCxnSpPr>
        <p:spPr>
          <a:xfrm flipV="1">
            <a:off x="3140439" y="1101777"/>
            <a:ext cx="0" cy="288061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258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ürfel 4"/>
          <p:cNvSpPr/>
          <p:nvPr/>
        </p:nvSpPr>
        <p:spPr>
          <a:xfrm>
            <a:off x="749508" y="25283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br>
              <a:rPr lang="de-DE" dirty="0" smtClean="0"/>
            </a:br>
            <a:r>
              <a:rPr lang="de-DE" dirty="0" smtClean="0"/>
              <a:t>24 V</a:t>
            </a:r>
            <a:br>
              <a:rPr lang="de-DE" dirty="0" smtClean="0"/>
            </a:br>
            <a:r>
              <a:rPr lang="de-DE" dirty="0" smtClean="0"/>
              <a:t>36 V</a:t>
            </a:r>
            <a:br>
              <a:rPr lang="de-DE" dirty="0" smtClean="0"/>
            </a:br>
            <a:r>
              <a:rPr lang="de-DE" dirty="0" smtClean="0"/>
              <a:t>…V</a:t>
            </a:r>
            <a:endParaRPr lang="de-DE" dirty="0"/>
          </a:p>
        </p:txBody>
      </p:sp>
      <p:sp>
        <p:nvSpPr>
          <p:cNvPr id="6" name="Flussdiagramm: Magnetplattenspeicher 5"/>
          <p:cNvSpPr/>
          <p:nvPr/>
        </p:nvSpPr>
        <p:spPr>
          <a:xfrm>
            <a:off x="3057993" y="23709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lussdiagramm: Magnetplattenspeicher 6"/>
          <p:cNvSpPr/>
          <p:nvPr/>
        </p:nvSpPr>
        <p:spPr>
          <a:xfrm>
            <a:off x="1111770" y="23709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Würfel 8"/>
          <p:cNvSpPr/>
          <p:nvPr/>
        </p:nvSpPr>
        <p:spPr>
          <a:xfrm>
            <a:off x="8591862" y="2528343"/>
            <a:ext cx="2803161" cy="1663908"/>
          </a:xfrm>
          <a:prstGeom prst="cube">
            <a:avLst>
              <a:gd name="adj" fmla="val 1509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12 V</a:t>
            </a:r>
            <a:br>
              <a:rPr lang="de-DE" dirty="0" smtClean="0"/>
            </a:br>
            <a:r>
              <a:rPr lang="de-DE" dirty="0" smtClean="0"/>
              <a:t>24 V</a:t>
            </a:r>
            <a:br>
              <a:rPr lang="de-DE" dirty="0" smtClean="0"/>
            </a:br>
            <a:r>
              <a:rPr lang="de-DE" dirty="0" smtClean="0"/>
              <a:t>36 V</a:t>
            </a:r>
            <a:br>
              <a:rPr lang="de-DE" dirty="0" smtClean="0"/>
            </a:br>
            <a:r>
              <a:rPr lang="de-DE" dirty="0" smtClean="0"/>
              <a:t>…V</a:t>
            </a:r>
            <a:endParaRPr lang="de-DE" dirty="0"/>
          </a:p>
        </p:txBody>
      </p:sp>
      <p:sp>
        <p:nvSpPr>
          <p:cNvPr id="10" name="Flussdiagramm: Magnetplattenspeicher 9"/>
          <p:cNvSpPr/>
          <p:nvPr/>
        </p:nvSpPr>
        <p:spPr>
          <a:xfrm>
            <a:off x="10900347" y="2370946"/>
            <a:ext cx="194872" cy="314794"/>
          </a:xfrm>
          <a:prstGeom prst="flowChartMagneticDisk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lussdiagramm: Magnetplattenspeicher 10"/>
          <p:cNvSpPr/>
          <p:nvPr/>
        </p:nvSpPr>
        <p:spPr>
          <a:xfrm>
            <a:off x="8954124" y="2370946"/>
            <a:ext cx="194872" cy="314794"/>
          </a:xfrm>
          <a:prstGeom prst="flowChartMagneticDisk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winkelte Verbindung 11"/>
          <p:cNvCxnSpPr>
            <a:stCxn id="7" idx="3"/>
            <a:endCxn id="11" idx="3"/>
          </p:cNvCxnSpPr>
          <p:nvPr/>
        </p:nvCxnSpPr>
        <p:spPr>
          <a:xfrm rot="16200000" flipH="1">
            <a:off x="5130383" y="-1235437"/>
            <a:ext cx="12700" cy="7842354"/>
          </a:xfrm>
          <a:prstGeom prst="bentConnector3">
            <a:avLst>
              <a:gd name="adj1" fmla="val 1800000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Gewinkelte Verbindung 12"/>
          <p:cNvCxnSpPr>
            <a:stCxn id="6" idx="4"/>
            <a:endCxn id="10" idx="1"/>
          </p:cNvCxnSpPr>
          <p:nvPr/>
        </p:nvCxnSpPr>
        <p:spPr>
          <a:xfrm flipV="1">
            <a:off x="3252865" y="2370946"/>
            <a:ext cx="7744918" cy="157397"/>
          </a:xfrm>
          <a:prstGeom prst="bentConnector4">
            <a:avLst>
              <a:gd name="adj1" fmla="val 49371"/>
              <a:gd name="adj2" fmla="val 245238"/>
            </a:avLst>
          </a:prstGeom>
          <a:ln w="28575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 flipH="1">
            <a:off x="9051560" y="1179229"/>
            <a:ext cx="1156742" cy="116548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 flipH="1">
            <a:off x="11019644" y="1154243"/>
            <a:ext cx="1017458" cy="119047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 flipH="1">
            <a:off x="1200566" y="1199110"/>
            <a:ext cx="1156742" cy="1165485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 flipH="1">
            <a:off x="3168650" y="1174124"/>
            <a:ext cx="1017458" cy="119047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962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Breitbild</PresentationFormat>
  <Paragraphs>12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Company>Womobox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mrmomba</dc:creator>
  <cp:lastModifiedBy/>
  <cp:revision>1</cp:revision>
  <dcterms:created xsi:type="dcterms:W3CDTF">2015-10-30T10:23:23Z</dcterms:created>
  <dcterms:modified xsi:type="dcterms:W3CDTF">2015-10-30T10:24:02Z</dcterms:modified>
</cp:coreProperties>
</file>